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2"/>
    <p:restoredTop sz="94701"/>
  </p:normalViewPr>
  <p:slideViewPr>
    <p:cSldViewPr snapToGrid="0">
      <p:cViewPr varScale="1">
        <p:scale>
          <a:sx n="174" d="100"/>
          <a:sy n="174" d="100"/>
        </p:scale>
        <p:origin x="1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1C78BC8-ACAD-EABF-F197-A97379EA7C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12503" y="3932903"/>
            <a:ext cx="2027445" cy="143551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7FED398-A573-B78C-58CA-5E61D0D08B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12711" y="6074609"/>
            <a:ext cx="2027237" cy="4577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0000</a:t>
            </a:r>
          </a:p>
        </p:txBody>
      </p:sp>
    </p:spTree>
    <p:extLst>
      <p:ext uri="{BB962C8B-B14F-4D97-AF65-F5344CB8AC3E}">
        <p14:creationId xmlns:p14="http://schemas.microsoft.com/office/powerpoint/2010/main" val="184682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C4C321-01ED-5BC5-188F-8E9801625537}"/>
              </a:ext>
            </a:extLst>
          </p:cNvPr>
          <p:cNvSpPr txBox="1">
            <a:spLocks/>
          </p:cNvSpPr>
          <p:nvPr userDrawn="1"/>
        </p:nvSpPr>
        <p:spPr>
          <a:xfrm>
            <a:off x="4283764" y="3617843"/>
            <a:ext cx="2345635" cy="1202635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6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BBAE9FF7-B03C-3035-A5D8-CCBEA5C9C4E5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4512711" y="6080711"/>
            <a:ext cx="2027237" cy="4577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sz="3200" dirty="0"/>
              <a:t>0000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8F904D1B-F838-408E-A58F-5E9CA1A48D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39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Yoon, Kevin</dc:creator>
  <cp:lastModifiedBy>Yoon, Kevin</cp:lastModifiedBy>
  <cp:revision>8</cp:revision>
  <dcterms:created xsi:type="dcterms:W3CDTF">2025-08-27T17:37:21Z</dcterms:created>
  <dcterms:modified xsi:type="dcterms:W3CDTF">2025-10-02T13:26:44Z</dcterms:modified>
</cp:coreProperties>
</file>