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8" r:id="rId5"/>
  </p:sldIdLst>
  <p:sldSz cx="9144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/>
    <p:restoredTop sz="94694"/>
  </p:normalViewPr>
  <p:slideViewPr>
    <p:cSldViewPr snapToGrid="0">
      <p:cViewPr varScale="1">
        <p:scale>
          <a:sx n="72" d="100"/>
          <a:sy n="72" d="100"/>
        </p:scale>
        <p:origin x="2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3CCC5-5BA2-37F1-5035-54223AA1C1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85165" y="5899151"/>
            <a:ext cx="2743200" cy="1914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6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8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4373592-EB78-E414-ED23-81BE1FF7ADA5}"/>
              </a:ext>
            </a:extLst>
          </p:cNvPr>
          <p:cNvSpPr txBox="1"/>
          <p:nvPr/>
        </p:nvSpPr>
        <p:spPr>
          <a:xfrm>
            <a:off x="5985165" y="847898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0000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018CF-8F01-8410-29B7-E14809CFEF36}"/>
              </a:ext>
            </a:extLst>
          </p:cNvPr>
          <p:cNvSpPr txBox="1"/>
          <p:nvPr/>
        </p:nvSpPr>
        <p:spPr>
          <a:xfrm>
            <a:off x="5985165" y="949313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2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COMPANY DESCRIPTION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3BE1E6-8BFE-EDE8-CDEF-C0217D290A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8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9" ma:contentTypeDescription="Create a new document." ma:contentTypeScope="" ma:versionID="4534d785611841f2c795fe5274b5192f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3fc3c5c1afa19fcacd448f597d222442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1B70DF-ECD8-4BA6-8438-D66CA379B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3BF031-088B-404D-9A9E-8828C47DA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DB5719-6878-4B63-810E-F28E136DEA5F}">
  <ds:schemaRefs>
    <ds:schemaRef ds:uri="http://schemas.microsoft.com/office/2006/metadata/properties"/>
    <ds:schemaRef ds:uri="http://schemas.microsoft.com/office/infopath/2007/PartnerControls"/>
    <ds:schemaRef ds:uri="4407e2b1-2de3-4243-8b0b-b75f019b4857"/>
    <ds:schemaRef ds:uri="f1cb9c36-f315-4162-b7f6-fad9ac0bf5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Bolton</dc:creator>
  <cp:lastModifiedBy>Yoon, Kevin</cp:lastModifiedBy>
  <cp:revision>12</cp:revision>
  <dcterms:created xsi:type="dcterms:W3CDTF">2025-06-23T18:12:16Z</dcterms:created>
  <dcterms:modified xsi:type="dcterms:W3CDTF">2025-10-02T13:29:37Z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