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sldIdLst>
    <p:sldId id="257" r:id="rId2"/>
  </p:sldIdLst>
  <p:sldSz cx="7142163" cy="39687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94694"/>
  </p:normalViewPr>
  <p:slideViewPr>
    <p:cSldViewPr snapToGrid="0">
      <p:cViewPr varScale="1">
        <p:scale>
          <a:sx n="178" d="100"/>
          <a:sy n="178" d="100"/>
        </p:scale>
        <p:origin x="176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D7F4A93-194D-4359-9A1A-13A15F428C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99861" y="3220439"/>
            <a:ext cx="1844439" cy="59432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4000" b="0" i="0">
                <a:solidFill>
                  <a:schemeClr val="bg2">
                    <a:lumMod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1234</a:t>
            </a:r>
          </a:p>
        </p:txBody>
      </p:sp>
    </p:spTree>
    <p:extLst>
      <p:ext uri="{BB962C8B-B14F-4D97-AF65-F5344CB8AC3E}">
        <p14:creationId xmlns:p14="http://schemas.microsoft.com/office/powerpoint/2010/main" val="388430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029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>
      <a:lvl1pPr algn="l" defTabSz="529163" rtl="0" eaLnBrk="1" latinLnBrk="0" hangingPunct="1">
        <a:lnSpc>
          <a:spcPct val="90000"/>
        </a:lnSpc>
        <a:spcBef>
          <a:spcPct val="0"/>
        </a:spcBef>
        <a:buNone/>
        <a:defRPr sz="25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291" indent="-132291" algn="l" defTabSz="529163" rtl="0" eaLnBrk="1" latinLnBrk="0" hangingPunct="1">
        <a:lnSpc>
          <a:spcPct val="90000"/>
        </a:lnSpc>
        <a:spcBef>
          <a:spcPts val="579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396872" indent="-132291" algn="l" defTabSz="52916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389" kern="1200">
          <a:solidFill>
            <a:schemeClr val="tx1"/>
          </a:solidFill>
          <a:latin typeface="+mn-lt"/>
          <a:ea typeface="+mn-ea"/>
          <a:cs typeface="+mn-cs"/>
        </a:defRPr>
      </a:lvl2pPr>
      <a:lvl3pPr marL="661454" indent="-132291" algn="l" defTabSz="52916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157" kern="1200">
          <a:solidFill>
            <a:schemeClr val="tx1"/>
          </a:solidFill>
          <a:latin typeface="+mn-lt"/>
          <a:ea typeface="+mn-ea"/>
          <a:cs typeface="+mn-cs"/>
        </a:defRPr>
      </a:lvl3pPr>
      <a:lvl4pPr marL="926036" indent="-132291" algn="l" defTabSz="52916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190617" indent="-132291" algn="l" defTabSz="52916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455199" indent="-132291" algn="l" defTabSz="52916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719781" indent="-132291" algn="l" defTabSz="52916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984362" indent="-132291" algn="l" defTabSz="52916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248944" indent="-132291" algn="l" defTabSz="52916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9163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1pPr>
      <a:lvl2pPr marL="264582" algn="l" defTabSz="529163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2pPr>
      <a:lvl3pPr marL="529163" algn="l" defTabSz="529163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3pPr>
      <a:lvl4pPr marL="793745" algn="l" defTabSz="529163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058327" algn="l" defTabSz="529163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322908" algn="l" defTabSz="529163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587490" algn="l" defTabSz="529163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852071" algn="l" defTabSz="529163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116653" algn="l" defTabSz="529163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8AE8317-176D-5E7E-5083-24132E1FCB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Narrow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Yoon, Kevin</dc:creator>
  <cp:lastModifiedBy>Yoon, Kevin</cp:lastModifiedBy>
  <cp:revision>1</cp:revision>
  <dcterms:created xsi:type="dcterms:W3CDTF">2025-09-08T15:41:36Z</dcterms:created>
  <dcterms:modified xsi:type="dcterms:W3CDTF">2025-09-08T16:17:13Z</dcterms:modified>
</cp:coreProperties>
</file>